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8E3-E9D2-4FB5-B71F-6CB25ECBC64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F2-A697-41EF-836A-95051160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2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8E3-E9D2-4FB5-B71F-6CB25ECBC64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F2-A697-41EF-836A-95051160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8E3-E9D2-4FB5-B71F-6CB25ECBC64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F2-A697-41EF-836A-95051160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6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8E3-E9D2-4FB5-B71F-6CB25ECBC64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F2-A697-41EF-836A-95051160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8E3-E9D2-4FB5-B71F-6CB25ECBC64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F2-A697-41EF-836A-95051160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1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8E3-E9D2-4FB5-B71F-6CB25ECBC64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F2-A697-41EF-836A-95051160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5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8E3-E9D2-4FB5-B71F-6CB25ECBC64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F2-A697-41EF-836A-95051160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2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8E3-E9D2-4FB5-B71F-6CB25ECBC64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F2-A697-41EF-836A-95051160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2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8E3-E9D2-4FB5-B71F-6CB25ECBC64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F2-A697-41EF-836A-95051160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7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8E3-E9D2-4FB5-B71F-6CB25ECBC64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F2-A697-41EF-836A-95051160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3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8E3-E9D2-4FB5-B71F-6CB25ECBC64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F2-A697-41EF-836A-95051160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9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718E3-E9D2-4FB5-B71F-6CB25ECBC64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36F2-A697-41EF-836A-95051160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Korelasi</a:t>
            </a:r>
            <a:r>
              <a:rPr lang="en-US" dirty="0" smtClean="0"/>
              <a:t> Tata </a:t>
            </a:r>
            <a:r>
              <a:rPr lang="en-US" dirty="0" err="1" smtClean="0"/>
              <a:t>Jenjang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Mulia</a:t>
            </a:r>
            <a:r>
              <a:rPr lang="en-US" dirty="0" smtClean="0"/>
              <a:t> </a:t>
            </a:r>
            <a:r>
              <a:rPr lang="en-US" dirty="0" err="1" smtClean="0"/>
              <a:t>Siregar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5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data-data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varibel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produc</a:t>
            </a:r>
            <a:r>
              <a:rPr lang="en-US" dirty="0" smtClean="0"/>
              <a:t> moment,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skornya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jejang</a:t>
            </a:r>
            <a:r>
              <a:rPr lang="en-US" dirty="0" smtClean="0"/>
              <a:t> (rank)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perlombaan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kejuaraan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4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Rho = 1-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id-ID" i="1"/>
                          <m:t>6 ∑ 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𝑑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i="1"/>
                          <m:t>𝑁</m:t>
                        </m:r>
                        <m:r>
                          <a:rPr lang="id-ID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𝑁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id-ID" i="1"/>
                          <m:t>−1)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mana</a:t>
                </a:r>
                <a:r>
                  <a:rPr lang="en-US" dirty="0"/>
                  <a:t> :</a:t>
                </a:r>
              </a:p>
              <a:p>
                <a:pPr marL="0" indent="0">
                  <a:buNone/>
                </a:pPr>
                <a:r>
                  <a:rPr lang="en-US" dirty="0"/>
                  <a:t>	d = </a:t>
                </a:r>
                <a:r>
                  <a:rPr lang="en-US" dirty="0" err="1"/>
                  <a:t>perbedaan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pasangan</a:t>
                </a:r>
                <a:r>
                  <a:rPr lang="en-US" dirty="0"/>
                  <a:t> </a:t>
                </a:r>
                <a:r>
                  <a:rPr lang="en-US" dirty="0" err="1"/>
                  <a:t>jenjang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N =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pasangan</a:t>
                </a:r>
                <a:endParaRPr lang="en-US" dirty="0"/>
              </a:p>
              <a:p>
                <a:r>
                  <a:rPr lang="en-US" dirty="0" err="1" smtClean="0"/>
                  <a:t>Angka</a:t>
                </a:r>
                <a:r>
                  <a:rPr lang="en-US" dirty="0" smtClean="0"/>
                  <a:t> 1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6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konstan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1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Langlah-langkah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Rho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di </a:t>
            </a:r>
            <a:r>
              <a:rPr lang="en-US" dirty="0" err="1" smtClean="0"/>
              <a:t>hal</a:t>
            </a:r>
            <a:r>
              <a:rPr lang="en-US" dirty="0" smtClean="0"/>
              <a:t> 219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/>
              <a:t>Jenjang</a:t>
            </a:r>
            <a:r>
              <a:rPr lang="en-US" dirty="0"/>
              <a:t> (</a:t>
            </a:r>
            <a:r>
              <a:rPr lang="en-US" dirty="0" err="1"/>
              <a:t>kedudukan</a:t>
            </a:r>
            <a:r>
              <a:rPr lang="en-US" dirty="0"/>
              <a:t>) </a:t>
            </a:r>
            <a:r>
              <a:rPr lang="en-US" dirty="0" err="1"/>
              <a:t>Delapan</a:t>
            </a:r>
            <a:r>
              <a:rPr lang="en-US" dirty="0"/>
              <a:t> Team Bola Basket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Kejuaran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Rho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r </a:t>
            </a:r>
            <a:r>
              <a:rPr lang="en-US" dirty="0" err="1" smtClean="0"/>
              <a:t>produc</a:t>
            </a:r>
            <a:r>
              <a:rPr lang="en-US" dirty="0" smtClean="0"/>
              <a:t> </a:t>
            </a:r>
            <a:r>
              <a:rPr lang="en-US" dirty="0" err="1" smtClean="0"/>
              <a:t>momen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 s/d 1 </a:t>
            </a:r>
            <a:r>
              <a:rPr lang="en-US" dirty="0" err="1" smtClean="0"/>
              <a:t>atau</a:t>
            </a:r>
            <a:r>
              <a:rPr lang="en-US" dirty="0" smtClean="0"/>
              <a:t> 0 s/d -1.</a:t>
            </a:r>
          </a:p>
          <a:p>
            <a:r>
              <a:rPr lang="en-US" dirty="0" err="1" smtClean="0"/>
              <a:t>Korelasi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-1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endParaRPr lang="en-US" dirty="0" smtClean="0"/>
          </a:p>
          <a:p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db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produc</a:t>
            </a:r>
            <a:r>
              <a:rPr lang="en-US" dirty="0" smtClean="0"/>
              <a:t> moment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N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7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Rho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Spearman di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0,05.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bandingkanlah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Rho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Spearman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julah</a:t>
            </a:r>
            <a:r>
              <a:rPr lang="en-US" dirty="0" smtClean="0"/>
              <a:t> N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0,05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Rho &gt;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0,05 </a:t>
            </a:r>
            <a:r>
              <a:rPr lang="en-US" dirty="0" err="1" smtClean="0"/>
              <a:t>kesimpulannya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Rho &lt; </a:t>
            </a:r>
            <a:r>
              <a:rPr lang="en-US" dirty="0" err="1" smtClean="0"/>
              <a:t>tabel</a:t>
            </a:r>
            <a:r>
              <a:rPr lang="en-US" dirty="0" smtClean="0"/>
              <a:t> 0,05 </a:t>
            </a:r>
            <a:r>
              <a:rPr lang="en-US" dirty="0" err="1" smtClean="0"/>
              <a:t>kesimpulannya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non </a:t>
            </a:r>
            <a:r>
              <a:rPr lang="en-US" dirty="0" err="1" smtClean="0"/>
              <a:t>sinifikan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Rho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X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Y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Rho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smtClean="0"/>
              <a:t>sejajar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1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249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Korelasi Tata Jenjang</vt:lpstr>
      <vt:lpstr>PowerPoint Presentation</vt:lpstr>
      <vt:lpstr>Rumus</vt:lpstr>
      <vt:lpstr>Langlah-langkah</vt:lpstr>
      <vt:lpstr>Hasil</vt:lpstr>
      <vt:lpstr>Tabel</vt:lpstr>
      <vt:lpstr>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Korelasi Tata Jenjang</dc:title>
  <dc:creator>USER</dc:creator>
  <cp:lastModifiedBy>USER</cp:lastModifiedBy>
  <cp:revision>5</cp:revision>
  <dcterms:created xsi:type="dcterms:W3CDTF">2020-06-14T12:05:38Z</dcterms:created>
  <dcterms:modified xsi:type="dcterms:W3CDTF">2020-06-14T14:33:12Z</dcterms:modified>
</cp:coreProperties>
</file>